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22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02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17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0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11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46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89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054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37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08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938C-F7FA-44A5-925B-770BE2093CF7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7397-369E-465C-B591-F1D87584F1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395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64506" y="558756"/>
            <a:ext cx="7895178" cy="1068746"/>
          </a:xfrm>
        </p:spPr>
        <p:txBody>
          <a:bodyPr anchor="t" anchorCtr="0">
            <a:normAutofit/>
          </a:bodyPr>
          <a:lstStyle/>
          <a:p>
            <a:pPr algn="l"/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発表演題名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64506" y="1561240"/>
            <a:ext cx="5522259" cy="665162"/>
          </a:xfrm>
        </p:spPr>
        <p:txBody>
          <a:bodyPr>
            <a:normAutofit/>
          </a:bodyPr>
          <a:lstStyle/>
          <a:p>
            <a:pPr algn="l"/>
            <a:r>
              <a:rPr lang="ja-JP" altLang="en-US" sz="3200" b="1" dirty="0"/>
              <a:t>著者</a:t>
            </a:r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+mj-cs"/>
              </a:rPr>
              <a:t>全員</a:t>
            </a:r>
            <a:r>
              <a:rPr lang="ja-JP" altLang="en-US" sz="3200" b="1" dirty="0"/>
              <a:t>の氏名・所属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761610" y="2629986"/>
            <a:ext cx="7998074" cy="35852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600" b="1" dirty="0">
                <a:solidFill>
                  <a:srgbClr val="FF0000"/>
                </a:solidFill>
              </a:rPr>
              <a:t>日本超音波医学会</a:t>
            </a:r>
            <a:r>
              <a:rPr lang="en-US" altLang="ja-JP" sz="3600" b="1" dirty="0">
                <a:solidFill>
                  <a:srgbClr val="FF0000"/>
                </a:solidFill>
              </a:rPr>
              <a:t>COI</a:t>
            </a:r>
            <a:r>
              <a:rPr lang="ja-JP" altLang="en-US" sz="3600" b="1" dirty="0">
                <a:solidFill>
                  <a:srgbClr val="FF0000"/>
                </a:solidFill>
              </a:rPr>
              <a:t>開示：</a:t>
            </a:r>
          </a:p>
          <a:p>
            <a:pPr algn="l"/>
            <a:r>
              <a:rPr lang="ja-JP" altLang="en-US" sz="3200" b="1" dirty="0"/>
              <a:t>演題発表に関連し，</a:t>
            </a:r>
            <a:r>
              <a:rPr lang="en-US" altLang="ja-JP" sz="3200" b="1" u="sng" dirty="0"/>
              <a:t>COI</a:t>
            </a:r>
            <a:r>
              <a:rPr lang="ja-JP" altLang="en-US" sz="3200" b="1" u="sng" dirty="0"/>
              <a:t>状態を開示します</a:t>
            </a:r>
            <a:r>
              <a:rPr lang="ja-JP" altLang="en-US" sz="3200" b="1" dirty="0"/>
              <a:t>。</a:t>
            </a:r>
            <a:endParaRPr lang="en-US" altLang="ja-JP" sz="3200" b="1" dirty="0"/>
          </a:p>
          <a:p>
            <a:pPr algn="l"/>
            <a:r>
              <a:rPr lang="ja-JP" altLang="en-US" sz="3200" b="1" dirty="0"/>
              <a:t>　受託研究・共同研究費： ○○○○製薬</a:t>
            </a:r>
          </a:p>
          <a:p>
            <a:pPr algn="l"/>
            <a:r>
              <a:rPr lang="ja-JP" altLang="en-US" sz="3200" b="1" dirty="0"/>
              <a:t>　奨学寄付金： △△△△社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026471" y="6335913"/>
            <a:ext cx="4369319" cy="386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b="1" dirty="0">
                <a:solidFill>
                  <a:srgbClr val="FF0000"/>
                </a:solidFill>
              </a:rPr>
              <a:t>（注：該当する項目の記載のみで可）</a:t>
            </a:r>
          </a:p>
        </p:txBody>
      </p:sp>
    </p:spTree>
    <p:extLst>
      <p:ext uri="{BB962C8B-B14F-4D97-AF65-F5344CB8AC3E}">
        <p14:creationId xmlns:p14="http://schemas.microsoft.com/office/powerpoint/2010/main" val="1566758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60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発表演題名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2024-01-25T05:27:41Z</dcterms:created>
  <dcterms:modified xsi:type="dcterms:W3CDTF">2024-01-25T05:27:48Z</dcterms:modified>
</cp:coreProperties>
</file>